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70" r:id="rId6"/>
    <p:sldId id="264" r:id="rId7"/>
    <p:sldId id="260" r:id="rId8"/>
    <p:sldId id="262" r:id="rId9"/>
    <p:sldId id="278" r:id="rId10"/>
    <p:sldId id="267" r:id="rId11"/>
    <p:sldId id="277" r:id="rId12"/>
    <p:sldId id="269" r:id="rId13"/>
    <p:sldId id="275" r:id="rId14"/>
    <p:sldId id="276" r:id="rId15"/>
    <p:sldId id="266" r:id="rId16"/>
    <p:sldId id="281" r:id="rId17"/>
    <p:sldId id="273" r:id="rId18"/>
    <p:sldId id="274" r:id="rId19"/>
    <p:sldId id="280" r:id="rId20"/>
    <p:sldId id="279" r:id="rId21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F3F"/>
    <a:srgbClr val="CC0099"/>
    <a:srgbClr val="BFC437"/>
    <a:srgbClr val="2CB4AC"/>
    <a:srgbClr val="37AF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5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9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2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8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3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9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53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6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09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F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2CB4AC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 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o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c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h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l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3F3F"/>
                </a:solidFill>
                <a:latin typeface="Arial Black" panose="020B0A04020102020204" pitchFamily="34" charset="0"/>
              </a:rPr>
              <a:t>a </a:t>
            </a:r>
            <a:endParaRPr kumimoji="0" lang="en-US" sz="6000" b="0" i="0" u="none" strike="noStrike" kern="1200" cap="none" spc="0" normalizeH="0" baseline="0" noProof="0" dirty="0">
              <a:ln w="12700">
                <a:solidFill>
                  <a:sysClr val="windowText" lastClr="000000"/>
                </a:solidFill>
              </a:ln>
              <a:solidFill>
                <a:srgbClr val="FF3F3F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Libro para </a:t>
            </a:r>
            <a:r>
              <a:rPr kumimoji="0" lang="en-US" sz="6000" b="0" i="0" u="none" strike="noStrike" kern="1200" cap="none" spc="0" normalizeH="0" baseline="0" noProof="0" dirty="0" err="1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Colorear</a:t>
            </a:r>
            <a:endParaRPr kumimoji="0" lang="en-US" sz="6000" b="0" i="0" u="none" strike="noStrike" kern="1200" cap="none" spc="0" normalizeH="0" baseline="0" noProof="0" dirty="0">
              <a:ln w="28575"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C09018-C9FC-9CCC-1E71-0BBE645F1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7A699A-6188-44BB-98DB-3494D19D4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504" l="4199" r="95508">
                        <a14:foregroundMark x1="63281" y1="90723" x2="63281" y2="88477"/>
                        <a14:foregroundMark x1="34375" y1="91211" x2="34375" y2="90918"/>
                        <a14:foregroundMark x1="95605" y1="32617" x2="85059" y2="48047"/>
                        <a14:foregroundMark x1="63184" y1="91504" x2="63184" y2="91504"/>
                        <a14:foregroundMark x1="34961" y1="91504" x2="34961" y2="91113"/>
                        <a14:foregroundMark x1="4199" y1="33008" x2="11426" y2="46094"/>
                        <a14:backgroundMark x1="45020" y1="81445" x2="45020" y2="814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907" y="2133600"/>
            <a:ext cx="2931886" cy="2931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38243C-D6F0-448E-B16E-F64ED1F5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504" l="4199" r="95508">
                        <a14:foregroundMark x1="63281" y1="90723" x2="63281" y2="88477"/>
                        <a14:foregroundMark x1="34375" y1="91211" x2="34375" y2="90918"/>
                        <a14:foregroundMark x1="95605" y1="32617" x2="85059" y2="48047"/>
                        <a14:foregroundMark x1="63184" y1="91504" x2="63184" y2="91504"/>
                        <a14:foregroundMark x1="34961" y1="91504" x2="34961" y2="91113"/>
                        <a14:foregroundMark x1="4199" y1="33008" x2="11426" y2="46094"/>
                        <a14:backgroundMark x1="45020" y1="81445" x2="45020" y2="8144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23" y="1632287"/>
            <a:ext cx="6451356" cy="64513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11485" y="1339876"/>
            <a:ext cx="5285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dirty="0" err="1">
                <a:solidFill>
                  <a:prstClr val="black"/>
                </a:solidFill>
                <a:latin typeface="Teaching Print Dotted" pitchFamily="50" charset="0"/>
              </a:rPr>
              <a:t>Lápices</a:t>
            </a:r>
            <a:r>
              <a:rPr lang="en-US" sz="6600" dirty="0">
                <a:solidFill>
                  <a:prstClr val="black"/>
                </a:solidFill>
                <a:latin typeface="Teaching Print Dotted" pitchFamily="50" charset="0"/>
              </a:rPr>
              <a:t> de color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78F6D4-C6C7-47A9-A8DE-A1BBCD30F4FE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45309D-D45C-673D-8826-B0D6CAA43E07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87486"/>
            <a:ext cx="48556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Tijeras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24F707-B6F8-42A6-8536-D950F3A5B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1797" y1="79492" x2="48145" y2="64941"/>
                        <a14:backgroundMark x1="48340" y1="62305" x2="48340" y2="62305"/>
                        <a14:backgroundMark x1="61133" y1="54102" x2="63184" y2="54102"/>
                        <a14:backgroundMark x1="20898" y1="79590" x2="15137" y2="82422"/>
                        <a14:backgroundMark x1="15137" y1="82422" x2="11133" y2="82520"/>
                        <a14:backgroundMark x1="23633" y1="76758" x2="23633" y2="76758"/>
                        <a14:backgroundMark x1="53223" y1="22656" x2="46094" y2="24414"/>
                        <a14:backgroundMark x1="46094" y1="24414" x2="46094" y2="24609"/>
                        <a14:backgroundMark x1="39355" y1="40137" x2="36914" y2="37207"/>
                        <a14:backgroundMark x1="69434" y1="41016" x2="76367" y2="37500"/>
                        <a14:backgroundMark x1="76367" y1="37500" x2="78613" y2="37402"/>
                        <a14:backgroundMark x1="65527" y1="28711" x2="65527" y2="28711"/>
                        <a14:backgroundMark x1="65430" y1="29004" x2="65430" y2="2900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06" y="1387138"/>
            <a:ext cx="6385262" cy="63852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7056BD-A1BA-4D9E-A0F2-F48E2B491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1797" y1="79492" x2="48145" y2="64941"/>
                        <a14:backgroundMark x1="48340" y1="62305" x2="48340" y2="62305"/>
                        <a14:backgroundMark x1="61133" y1="54102" x2="63184" y2="54102"/>
                        <a14:backgroundMark x1="20898" y1="79590" x2="15137" y2="82422"/>
                        <a14:backgroundMark x1="15137" y1="82422" x2="11133" y2="82520"/>
                        <a14:backgroundMark x1="23633" y1="76758" x2="23633" y2="76758"/>
                        <a14:backgroundMark x1="53223" y1="22656" x2="46094" y2="24414"/>
                        <a14:backgroundMark x1="46094" y1="24414" x2="46094" y2="24609"/>
                        <a14:backgroundMark x1="39355" y1="40137" x2="36914" y2="37207"/>
                        <a14:backgroundMark x1="69434" y1="41016" x2="76367" y2="37500"/>
                        <a14:backgroundMark x1="76367" y1="37500" x2="78613" y2="37402"/>
                        <a14:backgroundMark x1="65527" y1="28711" x2="65527" y2="28711"/>
                        <a14:backgroundMark x1="65430" y1="29004" x2="65430" y2="290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514" y="2013211"/>
            <a:ext cx="3745977" cy="37459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E9ABC6-A787-17D6-4ACD-1E4000DC52AC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C1A27-DED1-29C5-4A1F-BED299F68DA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90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149015" y="1441108"/>
            <a:ext cx="59837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solidFill>
                  <a:prstClr val="black"/>
                </a:solidFill>
                <a:latin typeface="Teaching Print Dotted" pitchFamily="50" charset="0"/>
              </a:rPr>
              <a:t>barra de </a:t>
            </a:r>
            <a:r>
              <a:rPr lang="en-US" sz="6000" dirty="0" err="1">
                <a:solidFill>
                  <a:prstClr val="black"/>
                </a:solidFill>
                <a:latin typeface="Teaching Print Dotted" pitchFamily="50" charset="0"/>
              </a:rPr>
              <a:t>pegamento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95D128-A0B1-4533-804C-FA65C865B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20" b="89941" l="9961" r="89941">
                        <a14:foregroundMark x1="51074" y1="7520" x2="52051" y2="11719"/>
                        <a14:foregroundMark x1="54102" y1="12500" x2="57617" y2="233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717" y="2173574"/>
            <a:ext cx="4444584" cy="44445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6D3EE8-2466-4033-9958-2A0DABDE9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20" b="89941" l="9961" r="89941">
                        <a14:foregroundMark x1="51074" y1="7520" x2="52051" y2="11719"/>
                        <a14:foregroundMark x1="54102" y1="12500" x2="57617" y2="2334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2315" y="1154242"/>
            <a:ext cx="7402812" cy="74028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D2EEBE-ACB0-093F-18F2-3162402A6C24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B08EF8-6971-61D4-4487-465F2EA977B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264426" y="1052316"/>
            <a:ext cx="57939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Marcadores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63FD97-E7B1-4236-ADF1-483FBA0F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4434" l="3809" r="93750">
                        <a14:foregroundMark x1="14355" y1="50586" x2="7422" y2="31738"/>
                        <a14:foregroundMark x1="3906" y1="30664" x2="3906" y2="30664"/>
                        <a14:foregroundMark x1="25000" y1="94531" x2="24219" y2="90039"/>
                        <a14:foregroundMark x1="92188" y1="14551" x2="92188" y2="14746"/>
                        <a14:foregroundMark x1="65332" y1="8984" x2="65332" y2="8984"/>
                        <a14:foregroundMark x1="92578" y1="31641" x2="92578" y2="31641"/>
                        <a14:foregroundMark x1="93750" y1="17773" x2="93750" y2="17773"/>
                        <a14:backgroundMark x1="33008" y1="26367" x2="33008" y2="2636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62" y="1949297"/>
            <a:ext cx="5793974" cy="57939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13FB55-F656-4FE3-8793-FA6828ACDC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4434" l="3809" r="93750">
                        <a14:foregroundMark x1="14355" y1="50586" x2="7422" y2="31738"/>
                        <a14:foregroundMark x1="3906" y1="30664" x2="3906" y2="30664"/>
                        <a14:foregroundMark x1="25000" y1="94531" x2="24219" y2="90039"/>
                        <a14:foregroundMark x1="92188" y1="14551" x2="92188" y2="14746"/>
                        <a14:foregroundMark x1="65332" y1="8984" x2="65332" y2="8984"/>
                        <a14:foregroundMark x1="92578" y1="31641" x2="92578" y2="31641"/>
                        <a14:foregroundMark x1="93750" y1="17773" x2="93750" y2="17773"/>
                        <a14:backgroundMark x1="33008" y1="26367" x2="33008" y2="263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281543"/>
            <a:ext cx="3209314" cy="32093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32B269-8F7D-BAF5-86A9-E0BDF0FCAD28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0AC2AC-F875-F42B-18D3-0B8BE19D058F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60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60936" y="809220"/>
            <a:ext cx="524486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Carpeta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01F2FE-492C-4E64-BFA4-EFC87673D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725" y="2053348"/>
            <a:ext cx="3665704" cy="36657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A5A729-8AB1-442B-A46E-7D16A9A80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3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1"/>
            <a:ext cx="6801208" cy="68012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9954C7-DD14-1D75-C14A-F328FEFBE07C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E34330-4569-7389-AD83-049BE93F8639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565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929757" y="1298004"/>
            <a:ext cx="62674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Estuche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 para </a:t>
            </a:r>
            <a:r>
              <a:rPr kumimoji="0" lang="en-US" sz="6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lápices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D73809-2292-4417-B258-CFEF3EBA7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2715" y1="88672" x2="26563" y2="84668"/>
                        <a14:backgroundMark x1="38379" y1="88672" x2="38379" y2="88672"/>
                        <a14:backgroundMark x1="54590" y1="81055" x2="53223" y2="8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28644" y="1886845"/>
            <a:ext cx="3726555" cy="37265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0BEA6E-1907-496F-A0AD-A3973AC6B4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2715" y1="88672" x2="26563" y2="84668"/>
                        <a14:backgroundMark x1="38379" y1="88672" x2="38379" y2="88672"/>
                        <a14:backgroundMark x1="54590" y1="81055" x2="53223" y2="8183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949297"/>
            <a:ext cx="6020605" cy="6020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60B0DB-5FE0-F0A7-4197-E3114BABF90F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9FE628-15F9-2059-1E3B-A6CEBB2DCED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606140" y="839775"/>
            <a:ext cx="5485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Calculadora</a:t>
            </a: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 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17919E-617F-4ED3-8CA8-1D3060002C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0059" y1="61426" x2="10156" y2="56152"/>
                        <a14:backgroundMark x1="32715" y1="81934" x2="19629" y2="73438"/>
                        <a14:backgroundMark x1="39746" y1="84570" x2="39746" y2="84570"/>
                        <a14:backgroundMark x1="39258" y1="84180" x2="39258" y2="84180"/>
                        <a14:backgroundMark x1="36621" y1="82617" x2="36621" y2="82617"/>
                        <a14:backgroundMark x1="36621" y1="82520" x2="36621" y2="82520"/>
                        <a14:backgroundMark x1="36719" y1="82227" x2="36719" y2="82227"/>
                        <a14:backgroundMark x1="36719" y1="82324" x2="36719" y2="823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411" y="1809750"/>
            <a:ext cx="4152900" cy="415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23B108-3193-4CBB-A2B5-02A714E61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0059" y1="61426" x2="10156" y2="56152"/>
                        <a14:backgroundMark x1="32715" y1="81934" x2="19629" y2="73438"/>
                        <a14:backgroundMark x1="39746" y1="84570" x2="39746" y2="84570"/>
                        <a14:backgroundMark x1="39258" y1="84180" x2="39258" y2="84180"/>
                        <a14:backgroundMark x1="36621" y1="82617" x2="36621" y2="82617"/>
                        <a14:backgroundMark x1="36621" y1="82520" x2="36621" y2="82520"/>
                        <a14:backgroundMark x1="36719" y1="82227" x2="36719" y2="82227"/>
                        <a14:backgroundMark x1="36719" y1="82324" x2="36719" y2="8232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733" y="1579965"/>
            <a:ext cx="6343245" cy="63432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C67CEA-24A9-247F-EB5C-F6F0D869C206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BE67D-AC44-2CB4-8E07-BF3554BF318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1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741571" y="1340755"/>
            <a:ext cx="63168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200" dirty="0" err="1">
                <a:solidFill>
                  <a:prstClr val="black"/>
                </a:solidFill>
                <a:latin typeface="Teaching Print Dotted" pitchFamily="50" charset="0"/>
              </a:rPr>
              <a:t>Caja</a:t>
            </a:r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 de almuerzo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36A6A9-E200-433D-8FF5-FD1601A97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0430">
                        <a14:foregroundMark x1="90430" y1="38477" x2="89453" y2="32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543" y="1943100"/>
            <a:ext cx="3886200" cy="3886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7129F9-3562-4213-9571-0B3927D7CE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0430">
                        <a14:foregroundMark x1="90430" y1="38477" x2="89453" y2="3281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" y="2223353"/>
            <a:ext cx="5798664" cy="5798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5D9023-8A7F-06C4-B8AE-0C4BE99B0F9C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72280-79C4-B682-5C08-DF08043486E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310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F8E7B39-23C3-481C-9877-3662D3141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7266" y1="82129" x2="45215" y2="817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854" y="1828688"/>
            <a:ext cx="6220931" cy="6220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952301" y="1260804"/>
            <a:ext cx="62209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err="1">
                <a:solidFill>
                  <a:prstClr val="black"/>
                </a:solidFill>
                <a:latin typeface="Teaching Print Dotted" pitchFamily="50" charset="0"/>
              </a:rPr>
              <a:t>Botella</a:t>
            </a:r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 de </a:t>
            </a:r>
            <a:r>
              <a:rPr lang="en-US" sz="8000" dirty="0" err="1">
                <a:solidFill>
                  <a:prstClr val="black"/>
                </a:solidFill>
                <a:latin typeface="Teaching Print Dotted" pitchFamily="50" charset="0"/>
              </a:rPr>
              <a:t>agua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3DDD00B-DABE-451A-BC1C-C7CEDCEAB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7266" y1="82129" x2="45215" y2="81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3690" y="795135"/>
            <a:ext cx="8124883" cy="81248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C25D70-8615-0DB3-9270-D8E8FBEFBD94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C14EA-C9F0-D020-D91A-83F53F5FDE0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358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5849" y="967770"/>
            <a:ext cx="4717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Brújula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B00BEC-4237-497C-A12B-3E6F862F6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89941" l="9961" r="89941">
                        <a14:foregroundMark x1="77441" y1="10840" x2="71680" y2="8887"/>
                        <a14:backgroundMark x1="79785" y1="27344" x2="76172" y2="26660"/>
                        <a14:backgroundMark x1="62012" y1="18359" x2="61816" y2="17969"/>
                        <a14:backgroundMark x1="70703" y1="82129" x2="70703" y2="82129"/>
                        <a14:backgroundMark x1="72266" y1="80664" x2="72266" y2="80566"/>
                        <a14:backgroundMark x1="73438" y1="79688" x2="73438" y2="79688"/>
                        <a14:backgroundMark x1="74121" y1="79102" x2="74121" y2="79102"/>
                        <a14:backgroundMark x1="74512" y1="78711" x2="74512" y2="78711"/>
                        <a14:backgroundMark x1="66406" y1="15625" x2="66406" y2="15625"/>
                        <a14:backgroundMark x1="65820" y1="15918" x2="65820" y2="1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223" y="2281200"/>
            <a:ext cx="3738600" cy="373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C8BF4-64D7-4EC5-B59A-1BF979724C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89941" l="9961" r="89941">
                        <a14:foregroundMark x1="77441" y1="10840" x2="71680" y2="8887"/>
                        <a14:backgroundMark x1="79785" y1="27344" x2="76172" y2="26660"/>
                        <a14:backgroundMark x1="62012" y1="18359" x2="61816" y2="17969"/>
                        <a14:backgroundMark x1="70703" y1="82129" x2="70703" y2="82129"/>
                        <a14:backgroundMark x1="72266" y1="80664" x2="72266" y2="80566"/>
                        <a14:backgroundMark x1="73438" y1="79688" x2="73438" y2="79688"/>
                        <a14:backgroundMark x1="74121" y1="79102" x2="74121" y2="79102"/>
                        <a14:backgroundMark x1="74512" y1="78711" x2="74512" y2="78711"/>
                        <a14:backgroundMark x1="66406" y1="15625" x2="66406" y2="15625"/>
                        <a14:backgroundMark x1="65820" y1="15918" x2="65820" y2="1591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660"/>
            <a:ext cx="6459945" cy="6459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AD674B-2BAE-9923-85FA-4F775CEEB7C3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C82E3D-8915-CA48-F774-8DE4EADA7B72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82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2952" y="936846"/>
            <a:ext cx="426774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Mochila 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15878C-F147-4A39-83D2-669125613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844" l="9961" r="89844">
                        <a14:foregroundMark x1="62695" y1="9766" x2="66797" y2="10742"/>
                        <a14:foregroundMark x1="40332" y1="9570" x2="44531" y2="110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63" y="2305949"/>
            <a:ext cx="3660136" cy="366013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9461B05-8479-4180-A961-D0AD90FBEB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844" l="9961" r="89844">
                        <a14:foregroundMark x1="62695" y1="9766" x2="66797" y2="10742"/>
                        <a14:foregroundMark x1="40332" y1="9570" x2="44531" y2="11035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3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12" y="1387603"/>
            <a:ext cx="6924573" cy="69245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C3D05D-D6B6-12EE-6FD8-EE997E96E53B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7F26C-0DFF-8B4D-FE6B-EDD048840A1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649492" y="1287495"/>
            <a:ext cx="54089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Clip de </a:t>
            </a:r>
            <a:r>
              <a:rPr kumimoji="0" lang="en-US" sz="8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papel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6BB823-9D31-484A-BF40-9811CFF71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64355" y1="9082" x2="52832" y2="10059"/>
                        <a14:backgroundMark x1="38770" y1="73926" x2="30078" y2="63379"/>
                        <a14:backgroundMark x1="30078" y1="63379" x2="29688" y2="62207"/>
                        <a14:backgroundMark x1="34766" y1="72363" x2="45508" y2="69238"/>
                        <a14:backgroundMark x1="42578" y1="54980" x2="49512" y2="39551"/>
                        <a14:backgroundMark x1="49512" y1="39551" x2="50391" y2="48926"/>
                        <a14:backgroundMark x1="50391" y1="48926" x2="50098" y2="49805"/>
                        <a14:backgroundMark x1="67090" y1="28223" x2="62793" y2="21094"/>
                        <a14:backgroundMark x1="62793" y1="21094" x2="55371" y2="20313"/>
                        <a14:backgroundMark x1="55371" y1="20313" x2="55176" y2="20508"/>
                        <a14:backgroundMark x1="50293" y1="86035" x2="72656" y2="54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302" y="2368741"/>
            <a:ext cx="3972098" cy="3972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26071A-97A7-49AA-875D-E229C5E76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64355" y1="9082" x2="52832" y2="10059"/>
                        <a14:backgroundMark x1="38770" y1="73926" x2="30078" y2="63379"/>
                        <a14:backgroundMark x1="30078" y1="63379" x2="29688" y2="62207"/>
                        <a14:backgroundMark x1="34766" y1="72363" x2="45508" y2="69238"/>
                        <a14:backgroundMark x1="42578" y1="54980" x2="49512" y2="39551"/>
                        <a14:backgroundMark x1="49512" y1="39551" x2="50391" y2="48926"/>
                        <a14:backgroundMark x1="50391" y1="48926" x2="50098" y2="49805"/>
                        <a14:backgroundMark x1="67090" y1="28223" x2="62793" y2="21094"/>
                        <a14:backgroundMark x1="62793" y1="21094" x2="55371" y2="20313"/>
                        <a14:backgroundMark x1="55371" y1="20313" x2="55176" y2="20508"/>
                        <a14:backgroundMark x1="50293" y1="86035" x2="72656" y2="5429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9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67" y="1801565"/>
            <a:ext cx="5970835" cy="59708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4ADAF3-3870-1581-1B0D-45845E41832C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1F4FB-1AA5-1D35-1B67-BA432A439F5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866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37329" y="795135"/>
            <a:ext cx="383419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Lápiz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2FE21C-F3CA-4129-8084-E55F704A1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0" y="2383119"/>
            <a:ext cx="2971800" cy="297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803650-8076-4E87-81FE-2E59C5590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5078" y1="10026" x2="47559" y2="10742"/>
                        <a14:foregroundMark x1="49512" y1="89974" x2="49805" y2="80208"/>
                        <a14:foregroundMark x1="41699" y1="10026" x2="41699" y2="100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989" y="2594602"/>
            <a:ext cx="1699222" cy="25488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F33FC2-0760-4770-BE30-595A9E1DF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5078" y1="10026" x2="47559" y2="10742"/>
                        <a14:foregroundMark x1="49512" y1="89974" x2="49805" y2="80208"/>
                        <a14:foregroundMark x1="41602" y1="9961" x2="41602" y2="996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8" y="1246597"/>
            <a:ext cx="4375892" cy="65638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16EBBA-4F1A-8246-F905-1AEF03CC4AA5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2A1264-C3AB-91C2-4549-21F668ED19C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73177" y="764049"/>
            <a:ext cx="46828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Bolígrafo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D176BA-3D00-49E7-B751-73CD7D2C8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89941" l="9961" r="89941">
                        <a14:foregroundMark x1="67480" y1="9863" x2="67480" y2="9863"/>
                        <a14:backgroundMark x1="24707" y1="89453" x2="57227" y2="61230"/>
                        <a14:backgroundMark x1="55566" y1="47949" x2="55566" y2="47949"/>
                        <a14:backgroundMark x1="68262" y1="39063" x2="68262" y2="39063"/>
                        <a14:backgroundMark x1="60156" y1="42969" x2="64355" y2="44629"/>
                        <a14:backgroundMark x1="31641" y1="76953" x2="33105" y2="74512"/>
                        <a14:backgroundMark x1="44922" y1="31543" x2="44922" y2="31543"/>
                        <a14:backgroundMark x1="75488" y1="22363" x2="75488" y2="22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693" y="1664604"/>
            <a:ext cx="4746171" cy="4746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EA4E14-AE1B-4AAA-A956-A5E4C08396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89941" l="9961" r="89941">
                        <a14:foregroundMark x1="67480" y1="9863" x2="67480" y2="9863"/>
                        <a14:backgroundMark x1="24707" y1="89453" x2="57227" y2="61230"/>
                        <a14:backgroundMark x1="55566" y1="47949" x2="55566" y2="47949"/>
                        <a14:backgroundMark x1="68262" y1="39063" x2="68262" y2="39063"/>
                        <a14:backgroundMark x1="60156" y1="42969" x2="64355" y2="44629"/>
                        <a14:backgroundMark x1="31641" y1="76953" x2="33105" y2="74512"/>
                        <a14:backgroundMark x1="44922" y1="31543" x2="44922" y2="31543"/>
                        <a14:backgroundMark x1="75488" y1="22363" x2="75488" y2="2236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5000" contrast="9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2145"/>
            <a:ext cx="7534673" cy="7534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BD8BCD-B9BB-2A6B-1CA2-8360433AD62C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57F1A6-49EA-CC48-BA95-DE22B796FE9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161BAC-D2DF-4039-9595-121CD9DE6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0" y="2383119"/>
            <a:ext cx="2971800" cy="297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1151A7-15AB-49C1-BAD0-2DC8054CA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416" y1="87608" x2="43359" y2="87500"/>
                        <a14:foregroundMark x1="45703" y1="87435" x2="29395" y2="87044"/>
                        <a14:foregroundMark x1="71582" y1="13477" x2="67578" y2="12695"/>
                        <a14:foregroundMark x1="64941" y1="12630" x2="69922" y2="12500"/>
                        <a14:foregroundMark x1="74805" y1="16602" x2="70801" y2="12891"/>
                        <a14:foregroundMark x1="74902" y1="18620" x2="74805" y2="16146"/>
                        <a14:backgroundMark x1="63770" y1="87826" x2="63770" y2="87826"/>
                        <a14:backgroundMark x1="64551" y1="88086" x2="59082" y2="882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696" y="2431343"/>
            <a:ext cx="1939808" cy="29097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EA4100-D950-432B-8B27-257D20C93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416" y1="87608" x2="43359" y2="87500"/>
                        <a14:foregroundMark x1="45703" y1="87435" x2="29395" y2="87044"/>
                        <a14:foregroundMark x1="71582" y1="13477" x2="67578" y2="12695"/>
                        <a14:foregroundMark x1="64941" y1="12630" x2="69922" y2="12500"/>
                        <a14:foregroundMark x1="74805" y1="16602" x2="70801" y2="12891"/>
                        <a14:foregroundMark x1="74902" y1="18620" x2="74805" y2="16146"/>
                        <a14:backgroundMark x1="63770" y1="87826" x2="63770" y2="87826"/>
                        <a14:backgroundMark x1="64551" y1="88086" x2="59082" y2="8828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28" y="1112145"/>
            <a:ext cx="4682823" cy="70242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38427" y="1170314"/>
            <a:ext cx="481997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Borrador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373412-C105-3DF7-DEC9-C11461CDDCC7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E224BE-1252-1909-4E14-EADF2A3E2F3D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8FDC4FE-36AA-49E2-807E-D4ADE2376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975" y="2400300"/>
            <a:ext cx="2971800" cy="2971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671100" y="1487324"/>
            <a:ext cx="5873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Sacapuntas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1423FD3-6287-4F52-94FB-6CB8625F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275" y="2400300"/>
            <a:ext cx="1981200" cy="2971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F47A11-C021-4D37-8B69-8AD2A48772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74" y="693569"/>
            <a:ext cx="5036936" cy="75554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07B8AD-3D6E-A4BD-4548-8DB2A0447838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2C7C72-452C-E798-38BD-46232F787553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E8283F-6329-4444-9A7B-6E3DB29A0DFB}"/>
              </a:ext>
            </a:extLst>
          </p:cNvPr>
          <p:cNvSpPr/>
          <p:nvPr/>
        </p:nvSpPr>
        <p:spPr>
          <a:xfrm>
            <a:off x="6749143" y="2361424"/>
            <a:ext cx="2797363" cy="2797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F9A027-0B33-42E2-9F51-ADD4837A8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91016" l="9961" r="89844">
                        <a14:foregroundMark x1="59668" y1="9635" x2="46387" y2="10156"/>
                        <a14:foregroundMark x1="53809" y1="91016" x2="53809" y2="91016"/>
                        <a14:foregroundMark x1="66992" y1="87109" x2="66992" y2="87109"/>
                        <a14:foregroundMark x1="67383" y1="37826" x2="67383" y2="37826"/>
                        <a14:foregroundMark x1="33203" y1="43945" x2="32813" y2="439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369" y="2361425"/>
            <a:ext cx="1864909" cy="279736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49143" y="795135"/>
            <a:ext cx="322237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Regla 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8D1C12-2A8E-4BC7-B01E-291160A40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91016" l="9961" r="89844">
                        <a14:foregroundMark x1="59668" y1="9635" x2="46387" y2="10156"/>
                        <a14:foregroundMark x1="53809" y1="91016" x2="53809" y2="91016"/>
                        <a14:foregroundMark x1="66992" y1="87109" x2="66992" y2="87109"/>
                        <a14:foregroundMark x1="67383" y1="37826" x2="67383" y2="37826"/>
                        <a14:foregroundMark x1="33203" y1="43945" x2="32813" y2="4394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837" y="1664604"/>
            <a:ext cx="3935413" cy="59031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04EC58-D61C-A3FD-B236-BDD3D320299E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350E54-2976-B6DE-0C9C-DEDDAD2E7C59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18368" y="795135"/>
            <a:ext cx="296628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Libro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716A9-90F2-41B2-AA70-43D0AB22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4863" y1="77344" x2="18164" y2="6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711" y="1803400"/>
            <a:ext cx="4165600" cy="416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C78884-8A1F-4A1F-A654-80825B7493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4863" y1="77344" x2="18164" y2="6591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975" y="1429155"/>
            <a:ext cx="6825343" cy="68253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A8305C-1B0C-6643-D615-E29C47891A96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8D3C9-D8A5-9588-7D77-364379CF8E89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40476" y="1007285"/>
            <a:ext cx="46828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Cuaderno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29D865-95E2-456D-BDB8-85AE32AE1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43164" x2="24805" y2="25000"/>
                        <a14:foregroundMark x1="36328" y1="83594" x2="79785" y2="712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45" y="1969395"/>
            <a:ext cx="4412355" cy="44123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488AA9-7BD9-4DC8-AF3E-6ED04AC2A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43164" x2="24805" y2="25000"/>
                        <a14:foregroundMark x1="36328" y1="83594" x2="79785" y2="712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9248" y="1664604"/>
            <a:ext cx="6483432" cy="64834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17513D-B753-D787-922E-D736F6A66146}"/>
              </a:ext>
            </a:extLst>
          </p:cNvPr>
          <p:cNvSpPr txBox="1"/>
          <p:nvPr/>
        </p:nvSpPr>
        <p:spPr>
          <a:xfrm>
            <a:off x="788348" y="62847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 mochila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3A269C-9367-F4D3-D542-85655AD10D3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518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992</TotalTime>
  <Words>131</Words>
  <Application>Microsoft Office PowerPoint</Application>
  <PresentationFormat>Custom</PresentationFormat>
  <Paragraphs>59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161</cp:revision>
  <dcterms:created xsi:type="dcterms:W3CDTF">2025-02-22T17:47:33Z</dcterms:created>
  <dcterms:modified xsi:type="dcterms:W3CDTF">2025-05-07T20:59:50Z</dcterms:modified>
</cp:coreProperties>
</file>

<file path=docProps/thumbnail.jpeg>
</file>